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8" r:id="rId3"/>
    <p:sldId id="257" r:id="rId4"/>
    <p:sldId id="263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2"/>
  </p:normalViewPr>
  <p:slideViewPr>
    <p:cSldViewPr snapToGrid="0" snapToObjects="1">
      <p:cViewPr varScale="1">
        <p:scale>
          <a:sx n="88" d="100"/>
          <a:sy n="88" d="100"/>
        </p:scale>
        <p:origin x="18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jpe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0228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31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137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46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875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53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14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036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122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4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94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93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enjaminpeters.org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AB-QK/Internet_Sovietiq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ne toile de points reliés">
            <a:extLst>
              <a:ext uri="{FF2B5EF4-FFF2-40B4-BE49-F238E27FC236}">
                <a16:creationId xmlns:a16="http://schemas.microsoft.com/office/drawing/2014/main" id="{B36FAD2D-246B-4153-A132-E3D99EA29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37" r="11299" b="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74133B5-EEEA-4D4D-B151-46241765A5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fr-FR" sz="4800" dirty="0"/>
              <a:t>L’Internet Soviétique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C4C00FA-046C-2640-AFFC-FA9E6EEDD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endParaRPr lang="fr-FR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9557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26C1FB-C5A0-894F-AE9C-89AFB28A3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635EA6-1E4A-A14F-B467-AFAB7589B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Introduction </a:t>
            </a:r>
          </a:p>
          <a:p>
            <a:r>
              <a:rPr lang="fr-FR" dirty="0"/>
              <a:t>Une idée utopique précoce </a:t>
            </a:r>
          </a:p>
          <a:p>
            <a:r>
              <a:rPr lang="fr-FR" dirty="0"/>
              <a:t>L’internet Soviétique  </a:t>
            </a:r>
          </a:p>
          <a:p>
            <a:r>
              <a:rPr lang="fr-FR" dirty="0"/>
              <a:t>Conclusion</a:t>
            </a:r>
          </a:p>
          <a:p>
            <a:r>
              <a:rPr lang="fr-FR" dirty="0"/>
              <a:t>Index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2889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A77E39-0C98-2643-AF66-E90D55A67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 : 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AD355F8-CAF6-104F-A43D-C105C0D759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5568" y="2847417"/>
            <a:ext cx="5299746" cy="2982972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52CA7E8-36DD-734D-B4DD-A01DBB96E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171" y="3018900"/>
            <a:ext cx="5168746" cy="2811489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0EB33BD-CB97-524B-988E-334009A19F06}"/>
              </a:ext>
            </a:extLst>
          </p:cNvPr>
          <p:cNvSpPr txBox="1"/>
          <p:nvPr/>
        </p:nvSpPr>
        <p:spPr>
          <a:xfrm>
            <a:off x="1161143" y="6226629"/>
            <a:ext cx="5015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Advanced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Projects</a:t>
            </a:r>
            <a:r>
              <a:rPr lang="fr-FR" dirty="0"/>
              <a:t> Agency Network</a:t>
            </a:r>
            <a:r>
              <a:rPr lang="fr-FR" dirty="0">
                <a:effectLst/>
              </a:rPr>
              <a:t> 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96204AA-7DE6-8542-B99E-2EF6DB18AC90}"/>
              </a:ext>
            </a:extLst>
          </p:cNvPr>
          <p:cNvSpPr txBox="1"/>
          <p:nvPr/>
        </p:nvSpPr>
        <p:spPr>
          <a:xfrm>
            <a:off x="6896067" y="6226629"/>
            <a:ext cx="4932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Defense</a:t>
            </a:r>
            <a:r>
              <a:rPr lang="fr-FR" dirty="0"/>
              <a:t> Advanced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Projects</a:t>
            </a:r>
            <a:r>
              <a:rPr lang="fr-FR" dirty="0"/>
              <a:t> Agency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382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F44879F-6698-4394-89D4-7B3CDB92E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!!Rectangle">
            <a:extLst>
              <a:ext uri="{FF2B5EF4-FFF2-40B4-BE49-F238E27FC236}">
                <a16:creationId xmlns:a16="http://schemas.microsoft.com/office/drawing/2014/main" id="{C65FD3B2-577C-49A0-B40E-4845C5D5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Espace réservé du contenu 4" descr="Une image contenant ciel, drapeau, extérieur, rouge&#10;&#10;Description générée automatiquement">
            <a:extLst>
              <a:ext uri="{FF2B5EF4-FFF2-40B4-BE49-F238E27FC236}">
                <a16:creationId xmlns:a16="http://schemas.microsoft.com/office/drawing/2014/main" id="{D6B21486-EC56-5648-A3FF-80A66F6273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42000BB-5581-BB4F-9E68-699D1280A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785" y="298996"/>
            <a:ext cx="6787103" cy="2184025"/>
          </a:xfrm>
        </p:spPr>
        <p:txBody>
          <a:bodyPr anchor="b">
            <a:normAutofit/>
          </a:bodyPr>
          <a:lstStyle/>
          <a:p>
            <a:r>
              <a:rPr lang="fr-FR" sz="6000" dirty="0">
                <a:solidFill>
                  <a:schemeClr val="bg1"/>
                </a:solidFill>
              </a:rPr>
              <a:t>Une idée utopique précoce :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4726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7B352FC-1F44-4AB9-A2BD-FBF231C6B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30C4D717-1A45-454F-B947-85D2BAE32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929" b="8217"/>
          <a:stretch/>
        </p:blipFill>
        <p:spPr>
          <a:xfrm>
            <a:off x="-2" y="-1"/>
            <a:ext cx="12192001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4716089"/>
            <a:ext cx="6288261" cy="1573149"/>
          </a:xfrm>
          <a:prstGeom prst="rect">
            <a:avLst/>
          </a:prstGeom>
          <a:solidFill>
            <a:schemeClr val="tx1">
              <a:alpha val="30000"/>
            </a:schemeClr>
          </a:solidFill>
          <a:ln w="12700"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DBB2B1B-C1B2-E94E-8DC6-522E7B76E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130" y="4909983"/>
            <a:ext cx="3212386" cy="118535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L’internet Soviétique :</a:t>
            </a:r>
            <a:br>
              <a:rPr lang="fr-FR" b="1" dirty="0">
                <a:solidFill>
                  <a:schemeClr val="bg1"/>
                </a:solidFill>
              </a:rPr>
            </a:b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28936" y="5498088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6338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F44879F-6698-4394-89D4-7B3CDB92E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!!Rectangle">
            <a:extLst>
              <a:ext uri="{FF2B5EF4-FFF2-40B4-BE49-F238E27FC236}">
                <a16:creationId xmlns:a16="http://schemas.microsoft.com/office/drawing/2014/main" id="{C65FD3B2-577C-49A0-B40E-4845C5D5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B31B59F8-C4AD-4049-B831-681A4BC60D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7920" b="1145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68F0EBF-71B3-D44B-9FD7-AC7E3263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fr-FR" sz="6000">
                <a:solidFill>
                  <a:srgbClr val="FFFFFF"/>
                </a:solidFill>
              </a:rPr>
              <a:t>Conclusion :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683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95C8632-C7CC-5F42-AF69-0ECBD4783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fr-FR" sz="3200"/>
              <a:t>Index :</a:t>
            </a:r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FF7D6343-F12D-C145-A7FF-9D96D8FAE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5" r="-3" b="-3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572" y="2240371"/>
            <a:ext cx="42062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B08D9D-E2F5-2D4C-A408-9E97E6670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fr-FR" sz="1700"/>
              <a:t> </a:t>
            </a:r>
            <a:r>
              <a:rPr lang="fr-FR" sz="1700" u="sng">
                <a:hlinkClick r:id="rId3"/>
              </a:rPr>
              <a:t>https://benjaminpeters.org</a:t>
            </a:r>
            <a:endParaRPr lang="fr-FR" sz="1700"/>
          </a:p>
          <a:p>
            <a:r>
              <a:rPr lang="fr-FR" sz="1700">
                <a:hlinkClick r:id="rId4"/>
              </a:rPr>
              <a:t>https://github.com/GAB-QK/Internet_Sovietique</a:t>
            </a:r>
            <a:endParaRPr lang="fr-FR" sz="1700"/>
          </a:p>
          <a:p>
            <a:pPr marL="0" indent="0">
              <a:buNone/>
            </a:pPr>
            <a:endParaRPr lang="fr-FR" sz="1700"/>
          </a:p>
        </p:txBody>
      </p:sp>
    </p:spTree>
    <p:extLst>
      <p:ext uri="{BB962C8B-B14F-4D97-AF65-F5344CB8AC3E}">
        <p14:creationId xmlns:p14="http://schemas.microsoft.com/office/powerpoint/2010/main" val="321303395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55</Words>
  <Application>Microsoft Macintosh PowerPoint</Application>
  <PresentationFormat>Grand écran</PresentationFormat>
  <Paragraphs>16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Calibri</vt:lpstr>
      <vt:lpstr>AccentBoxVTI</vt:lpstr>
      <vt:lpstr>L’Internet Soviétique</vt:lpstr>
      <vt:lpstr>Sommaire :</vt:lpstr>
      <vt:lpstr>Introduction : </vt:lpstr>
      <vt:lpstr>Une idée utopique précoce :</vt:lpstr>
      <vt:lpstr>L’internet Soviétique : </vt:lpstr>
      <vt:lpstr>Conclusion :</vt:lpstr>
      <vt:lpstr>Index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L’Internet Soviétique</dc:title>
  <dc:creator>Gabriel QADDAHA</dc:creator>
  <cp:lastModifiedBy>Gabriel QADDAHA</cp:lastModifiedBy>
  <cp:revision>3</cp:revision>
  <dcterms:created xsi:type="dcterms:W3CDTF">2022-02-11T08:14:04Z</dcterms:created>
  <dcterms:modified xsi:type="dcterms:W3CDTF">2022-02-11T08:44:05Z</dcterms:modified>
</cp:coreProperties>
</file>

<file path=docProps/thumbnail.jpeg>
</file>